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34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C5F64-4007-ECDF-A67F-A995126729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AD0880-D92D-D760-7D54-B71267C4D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5054E-0DB7-B63B-CA1B-B8B05E367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E00BD-3A72-5BA0-5F7B-5DB68721E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E823D-C22F-E59D-9A8B-3BBAFE98B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4015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BECC7-1ABD-DFF8-2915-9441B325D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29336E-8126-ADD8-9F91-AB49D5AD75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7A7A6-4DB4-5E28-8725-04CE6AA82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97DAD-7629-298F-5E2A-0FB55FF56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B8825-26BB-7B68-2F44-B38004D80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3875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78F78C-2993-AF5C-6259-D47AFDA44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F3FEC6-4DC5-DFE2-C3DB-A271B3756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1962E-5B12-7DD4-9395-7E69BD0D3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4D977-A9A6-F553-9B9B-2DE505EEA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DBC90-9C98-EE7E-1087-7954F89E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3702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54A22-0719-4979-CB1E-CE5B4F31F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96829-B0DB-02A9-72CA-D4A416F19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8399F-D48E-5A91-2D53-5F154FBB3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D71FB-916C-5605-AE56-BD5D546F6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95A5C-35FC-D229-1829-32BABBC23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4142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7BD61-3BEF-84A6-90A9-9C85BDD39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7B9CA-3D12-924D-B43A-3F704EEAA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74974-033F-A8B4-9F92-3CC24E44C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76F1C-727D-DC92-9CDD-2D3F1278B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AA548-FF63-9A87-3C24-7D3B268A1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3766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3F5D6-7101-83B3-7589-D0D4C151A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DD867-F623-F61F-1028-23D328E6AD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4BE0F-7502-A633-5B7C-326258FDDA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1961C8-8B2C-F4D3-0C1C-AD3BB6FCA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832E3F-F59B-9EFB-4996-AE139A3F2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C2380F-7079-98D3-8501-D71BB2EF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0014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5774-2C60-085B-7A1D-D8F2167C1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9BBFF9-2D32-4269-C75A-A3B31EC2D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51110F-04B3-5DD4-9B61-050041058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B1E7A5-171B-241A-03C0-D08B8CC83C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9ACB2F-0139-15FA-FD05-CF81D26A17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8F2446-391C-761C-CB5C-05C195937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3825BE-5955-6A37-6C6F-7B3D187C4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1A8F2D-592D-02C2-004B-7B7FDBBA2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6290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457A7-84E0-4B72-568F-9BECC1C05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D9DF2-01BF-5786-27AF-11DE6DA05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CA0F58-FF03-0581-9036-1617E33A0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F6C01-E3DE-C689-8F95-981560551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6206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0EB80C-7680-962D-19F8-C00E111C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4C2FA-4CD2-6AB6-F36C-62E6511BC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ED5024-CF31-A604-2253-844B98FF7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9799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47C37-BDC8-3DF0-3DCC-3DCFA6EE7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54DD3-78FC-ABF2-E447-88ECBC33F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9A458B-4397-D183-49F0-D784E8BB5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D1187E-61B3-FDFD-91CD-B003695D7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CD8E35-D170-6F0A-92B9-DE574816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3383-025E-92F1-7896-F4D2BA179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1157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6C306-9C6B-1A2A-CD57-4C5B8B86D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BFFC06-74FE-55E6-5235-E0B30037C7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974961-3007-4906-6CC3-F54A87CEDE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31D5A7-5B8C-FE7A-BAC6-E11C90E02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EA55F0-9227-75FE-10DF-C532CCA61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43AF1-14A9-A81D-6BDF-BB7DFD456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984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A32B83-3269-5478-7D6D-67225FDCE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5AE759-A822-BC06-ECB8-EEBFCCB14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996FE-5D44-01BC-6179-C10CDB261A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2E2C7-9CB0-4CFF-8359-71177791001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3C45B-2B32-1FF2-A297-071F1DA850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7307F-D12E-A0C8-7268-5F47B03AF2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7994B-896A-49DE-823D-04960FD87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2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C9549-89BD-9F1E-A1C0-6099595219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9DB52-91D1-61E9-45D9-21923A141A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1D0CF44C-0895-F09C-D9C9-92C4B9F3B2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120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605"/>
    </mc:Choice>
    <mc:Fallback>
      <p:transition spd="slow" advTm="89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sathyanarayana jammala</dc:creator>
  <cp:lastModifiedBy>sathyanarayana jammala</cp:lastModifiedBy>
  <cp:revision>1</cp:revision>
  <dcterms:created xsi:type="dcterms:W3CDTF">2025-05-07T04:03:56Z</dcterms:created>
  <dcterms:modified xsi:type="dcterms:W3CDTF">2025-05-07T04:03:56Z</dcterms:modified>
</cp:coreProperties>
</file>

<file path=docProps/thumbnail.jpeg>
</file>